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10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44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1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Review Process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</a:t>
            </a:r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Why</a:t>
            </a:r>
          </a:p>
          <a:p>
            <a:r>
              <a:rPr lang="en-US" dirty="0" smtClean="0"/>
              <a:t>How Often</a:t>
            </a:r>
          </a:p>
          <a:p>
            <a:r>
              <a:rPr lang="en-US" dirty="0" smtClean="0"/>
              <a:t>Formal </a:t>
            </a:r>
            <a:r>
              <a:rPr lang="en-US" dirty="0" err="1" smtClean="0"/>
              <a:t>vs</a:t>
            </a:r>
            <a:r>
              <a:rPr lang="en-US" dirty="0" smtClean="0"/>
              <a:t> Informal</a:t>
            </a:r>
            <a:endParaRPr lang="en-US" dirty="0"/>
          </a:p>
        </p:txBody>
      </p:sp>
      <p:pic>
        <p:nvPicPr>
          <p:cNvPr id="13" name="Picture 12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The Flow of the Review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3961" y="3040789"/>
            <a:ext cx="242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Need to add arrow here </a:t>
            </a:r>
            <a:endParaRPr lang="en-US" dirty="0"/>
          </a:p>
        </p:txBody>
      </p:sp>
      <p:pic>
        <p:nvPicPr>
          <p:cNvPr id="5" name="Picture 4" descr="2012ReviewArr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69901"/>
            <a:ext cx="8534400" cy="57141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instructional module consist of nine PowerPoint files.</a:t>
            </a:r>
          </a:p>
          <a:p>
            <a:r>
              <a:rPr lang="en-US" dirty="0"/>
              <a:t>The next slide shows a pictorial diagram of where you currently are in the module – the red circle.</a:t>
            </a:r>
          </a:p>
          <a:p>
            <a:r>
              <a:rPr lang="en-US" dirty="0"/>
              <a:t>The home icon below will take you back to the menu for this section.</a:t>
            </a:r>
          </a:p>
          <a:p>
            <a:r>
              <a:rPr lang="en-US" dirty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each section.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900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7942729" cy="613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33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107</Words>
  <Application>Microsoft Office PowerPoint</Application>
  <PresentationFormat>On-screen Show (4:3)</PresentationFormat>
  <Paragraphs>18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Curriculum Central Review Process</vt:lpstr>
      <vt:lpstr>The Flow of the Review Process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8</cp:revision>
  <dcterms:created xsi:type="dcterms:W3CDTF">2012-03-23T08:45:35Z</dcterms:created>
  <dcterms:modified xsi:type="dcterms:W3CDTF">2012-04-01T05:34:10Z</dcterms:modified>
</cp:coreProperties>
</file>